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8" r:id="rId4"/>
    <p:sldId id="259" r:id="rId5"/>
    <p:sldId id="260" r:id="rId6"/>
    <p:sldId id="265" r:id="rId7"/>
    <p:sldId id="261" r:id="rId8"/>
    <p:sldId id="263" r:id="rId9"/>
    <p:sldId id="264" r:id="rId10"/>
    <p:sldId id="266" r:id="rId11"/>
    <p:sldId id="269" r:id="rId12"/>
    <p:sldId id="268" r:id="rId13"/>
    <p:sldId id="267" r:id="rId14"/>
    <p:sldId id="270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hoe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hoe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hoe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hoe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hoe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hoe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hoe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hoe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hoe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F2751D4-3539-4D38-BB63-851D8D6C429D}" type="datetimeFigureOut">
              <a:rPr lang="nl-NL" smtClean="0"/>
              <a:t>29-11-2017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E0096A5-0E34-45C1-85F6-BA72E1BFD8C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8PBWnvSOLw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ptable.com/?lang=n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2r5j8cQb4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oltv.nl/video/ionbinding-plus-min-plus-min-plus-min-plus-min-levert-een-stevig-geheel/#q=categorie%3A%22Techniek%20en%20exact%2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Scheikunde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MBO veehouderij</a:t>
            </a:r>
          </a:p>
          <a:p>
            <a:r>
              <a:rPr lang="nl-NL" dirty="0" smtClean="0"/>
              <a:t>Niveau 4 leerjaar 1</a:t>
            </a:r>
          </a:p>
          <a:p>
            <a:r>
              <a:rPr lang="nl-NL" dirty="0" smtClean="0"/>
              <a:t>Periode 3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367" y="476672"/>
            <a:ext cx="77724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4580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Molecuulformule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CH4</a:t>
            </a:r>
          </a:p>
          <a:p>
            <a:r>
              <a:rPr lang="nl-NL" dirty="0" smtClean="0"/>
              <a:t>P2O2</a:t>
            </a:r>
          </a:p>
          <a:p>
            <a:r>
              <a:rPr lang="nl-NL" dirty="0" smtClean="0"/>
              <a:t>NH3</a:t>
            </a:r>
          </a:p>
          <a:p>
            <a:r>
              <a:rPr lang="nl-NL" dirty="0" err="1" smtClean="0"/>
              <a:t>MgO</a:t>
            </a:r>
            <a:endParaRPr lang="nl-NL" dirty="0" smtClean="0"/>
          </a:p>
          <a:p>
            <a:endParaRPr lang="nl-NL" dirty="0"/>
          </a:p>
          <a:p>
            <a:r>
              <a:rPr lang="nl-NL" dirty="0" err="1" smtClean="0"/>
              <a:t>NaCl</a:t>
            </a:r>
            <a:endParaRPr lang="nl-NL" dirty="0" smtClean="0"/>
          </a:p>
          <a:p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132856"/>
            <a:ext cx="5446312" cy="3384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723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44824"/>
            <a:ext cx="6425994" cy="3956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834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Molecuulformule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www.youtube.com/watch?v=c8PBWnvSOLw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470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Reactie vergelijking</a:t>
            </a:r>
            <a:endParaRPr lang="nl-NL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132856"/>
            <a:ext cx="6243587" cy="434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489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Lees hoofdstuk 2</a:t>
            </a:r>
          </a:p>
          <a:p>
            <a:r>
              <a:rPr lang="nl-NL" dirty="0" smtClean="0"/>
              <a:t>Maak de opdrachten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224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Herhaling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Bespreken vragen vorige les</a:t>
            </a:r>
          </a:p>
          <a:p>
            <a:endParaRPr lang="nl-NL" dirty="0"/>
          </a:p>
          <a:p>
            <a:r>
              <a:rPr lang="nl-NL" dirty="0" smtClean="0"/>
              <a:t>Zuiver en onzuiver</a:t>
            </a:r>
          </a:p>
          <a:p>
            <a:r>
              <a:rPr lang="nl-NL" dirty="0" smtClean="0"/>
              <a:t>Moleculen</a:t>
            </a:r>
          </a:p>
          <a:p>
            <a:r>
              <a:rPr lang="nl-NL" dirty="0" smtClean="0"/>
              <a:t>Atomen (elementen)</a:t>
            </a:r>
          </a:p>
          <a:p>
            <a:r>
              <a:rPr lang="nl-NL" dirty="0" smtClean="0"/>
              <a:t>Mengsel</a:t>
            </a:r>
          </a:p>
          <a:p>
            <a:r>
              <a:rPr lang="nl-NL" dirty="0" smtClean="0"/>
              <a:t>Verbinding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640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Onderwerpen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Moleculen, atomen, elektronen</a:t>
            </a:r>
          </a:p>
          <a:p>
            <a:r>
              <a:rPr lang="nl-NL" b="1" dirty="0" smtClean="0"/>
              <a:t>Periodieksysteem</a:t>
            </a:r>
          </a:p>
          <a:p>
            <a:r>
              <a:rPr lang="nl-NL" dirty="0" smtClean="0"/>
              <a:t>Zuren en Base</a:t>
            </a:r>
          </a:p>
          <a:p>
            <a:r>
              <a:rPr lang="nl-NL" dirty="0" smtClean="0"/>
              <a:t>Bemesting</a:t>
            </a:r>
          </a:p>
          <a:p>
            <a:r>
              <a:rPr lang="nl-NL" dirty="0" smtClean="0"/>
              <a:t>Voeding</a:t>
            </a:r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7026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Periodieksysteem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2564904"/>
            <a:ext cx="8229600" cy="318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68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Periodieksysteem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https://www.ptable.com/?</a:t>
            </a:r>
            <a:r>
              <a:rPr lang="nl-NL" dirty="0" smtClean="0">
                <a:hlinkClick r:id="rId2"/>
              </a:rPr>
              <a:t>lang=nl</a:t>
            </a:r>
            <a:endParaRPr lang="nl-NL" dirty="0" smtClean="0"/>
          </a:p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924944"/>
            <a:ext cx="2952328" cy="301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094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Periodiek </a:t>
            </a:r>
            <a:r>
              <a:rPr lang="nl-NL" dirty="0"/>
              <a:t>systeem lied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www.youtube.com/watch?v=42r5j8cQb4c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784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Ionen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49424"/>
            <a:ext cx="4474840" cy="4325112"/>
          </a:xfrm>
        </p:spPr>
        <p:txBody>
          <a:bodyPr/>
          <a:lstStyle/>
          <a:p>
            <a:r>
              <a:rPr lang="nl-NL" dirty="0" smtClean="0"/>
              <a:t>Geladen deeltjes</a:t>
            </a:r>
          </a:p>
          <a:p>
            <a:endParaRPr lang="nl-NL" dirty="0"/>
          </a:p>
          <a:p>
            <a:r>
              <a:rPr lang="nl-NL" dirty="0" smtClean="0"/>
              <a:t>Geladen deeltjes trekken elkaar aan, omdat…</a:t>
            </a:r>
          </a:p>
          <a:p>
            <a:endParaRPr lang="nl-NL" dirty="0" smtClean="0"/>
          </a:p>
          <a:p>
            <a:pPr marL="109728" indent="0">
              <a:buNone/>
            </a:pPr>
            <a:r>
              <a:rPr lang="nl-NL" dirty="0" smtClean="0"/>
              <a:t>alle stoffen neutraal   willen zijn!</a:t>
            </a:r>
          </a:p>
          <a:p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16832"/>
            <a:ext cx="127635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349" y="1916831"/>
            <a:ext cx="10870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347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werkt dat die lading?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Atoom</a:t>
            </a:r>
          </a:p>
          <a:p>
            <a:pPr lvl="1"/>
            <a:r>
              <a:rPr lang="nl-NL" dirty="0" err="1" smtClean="0"/>
              <a:t>Elekronen</a:t>
            </a:r>
            <a:r>
              <a:rPr lang="nl-NL" dirty="0" smtClean="0"/>
              <a:t> (lading)</a:t>
            </a:r>
          </a:p>
          <a:p>
            <a:pPr lvl="1"/>
            <a:r>
              <a:rPr lang="nl-NL" dirty="0" smtClean="0"/>
              <a:t>Protonen</a:t>
            </a:r>
          </a:p>
          <a:p>
            <a:pPr lvl="1"/>
            <a:r>
              <a:rPr lang="nl-NL" dirty="0" smtClean="0"/>
              <a:t>Neutronen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1" y="2492896"/>
            <a:ext cx="4042449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244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 </a:t>
            </a:r>
            <a:r>
              <a:rPr lang="nl-NL" dirty="0" err="1" smtClean="0"/>
              <a:t>ionbinding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http://</a:t>
            </a:r>
            <a:r>
              <a:rPr lang="nl-NL" dirty="0" smtClean="0">
                <a:hlinkClick r:id="rId2"/>
              </a:rPr>
              <a:t>www.schooltv.nl/video/ionbinding-plus-min-plus-min-plus-min-plus-min-levert-een-stevig-geheel</a:t>
            </a:r>
            <a:r>
              <a:rPr lang="nl-NL" dirty="0">
                <a:hlinkClick r:id="rId2"/>
              </a:rPr>
              <a:t>/#</a:t>
            </a:r>
            <a:r>
              <a:rPr lang="nl-NL" dirty="0" smtClean="0">
                <a:hlinkClick r:id="rId2"/>
              </a:rPr>
              <a:t>q=categorie%3A%22Techniek%20en%20exact%22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31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150</TotalTime>
  <Words>105</Words>
  <Application>Microsoft Office PowerPoint</Application>
  <PresentationFormat>Diavoorstelling (4:3)</PresentationFormat>
  <Paragraphs>49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Georgia</vt:lpstr>
      <vt:lpstr>Trebuchet MS</vt:lpstr>
      <vt:lpstr>Wingdings 2</vt:lpstr>
      <vt:lpstr>Urban</vt:lpstr>
      <vt:lpstr>Scheikunde</vt:lpstr>
      <vt:lpstr>Herhaling</vt:lpstr>
      <vt:lpstr>Onderwerpen</vt:lpstr>
      <vt:lpstr>Periodieksysteem</vt:lpstr>
      <vt:lpstr>Periodieksysteem</vt:lpstr>
      <vt:lpstr>Periodiek systeem lied</vt:lpstr>
      <vt:lpstr>Ionen</vt:lpstr>
      <vt:lpstr>Hoe werkt dat die lading?</vt:lpstr>
      <vt:lpstr>Filmpje ionbinding</vt:lpstr>
      <vt:lpstr>Molecuulformule</vt:lpstr>
      <vt:lpstr>PowerPoint-presentatie</vt:lpstr>
      <vt:lpstr>Molecuulformule</vt:lpstr>
      <vt:lpstr>Reactie vergelijking</vt:lpstr>
      <vt:lpstr>Opdrachten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Scheikunde</dc:title>
  <dc:creator>Leny Janssen</dc:creator>
  <cp:lastModifiedBy>Leny Janssen</cp:lastModifiedBy>
  <cp:revision>21</cp:revision>
  <dcterms:created xsi:type="dcterms:W3CDTF">2017-01-09T10:51:57Z</dcterms:created>
  <dcterms:modified xsi:type="dcterms:W3CDTF">2017-11-29T11:42:29Z</dcterms:modified>
</cp:coreProperties>
</file>